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60" r:id="rId4"/>
    <p:sldId id="262" r:id="rId5"/>
    <p:sldId id="261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2" r:id="rId15"/>
    <p:sldId id="274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3C72F"/>
    <a:srgbClr val="ED641F"/>
    <a:srgbClr val="FF0000"/>
    <a:srgbClr val="FF6600"/>
    <a:srgbClr val="E57569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6" y="-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54D6E-8F6D-4B01-97F6-79FF58916B5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E2765-B70D-4B02-B31E-24346738EC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E2765-B70D-4B02-B31E-24346738ECD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26.02.2021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6"/>
            <a:ext cx="7820372" cy="3143272"/>
          </a:xfrm>
          <a:ln>
            <a:noFill/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День открытых дверей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 Региональной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общественной организации «Ассоциация средних медицинских работников Свердловской области к всемирному дню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НКО</a:t>
            </a:r>
            <a:endParaRPr lang="uk-UA" sz="32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4876" y="6072206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2021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86790" cy="328614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 smtClean="0"/>
              <a:t>Ассоциацией </a:t>
            </a:r>
            <a:r>
              <a:rPr lang="ru-RU" sz="2000" dirty="0" smtClean="0"/>
              <a:t>была организована горячая линия для обращений и консультирования средних медицинских работников по вопросам связанным </a:t>
            </a:r>
            <a:r>
              <a:rPr lang="ru-RU" sz="2000" dirty="0" smtClean="0"/>
              <a:t>с новой </a:t>
            </a:r>
            <a:r>
              <a:rPr lang="ru-RU" sz="2000" dirty="0" err="1" smtClean="0"/>
              <a:t>коронавирусной</a:t>
            </a:r>
            <a:r>
              <a:rPr lang="ru-RU" sz="2000" dirty="0" smtClean="0"/>
              <a:t> инфекцией </a:t>
            </a:r>
            <a:r>
              <a:rPr lang="en-US" sz="2000" dirty="0" smtClean="0"/>
              <a:t>COVID-19</a:t>
            </a:r>
            <a:r>
              <a:rPr lang="ru-RU" sz="2000" dirty="0" smtClean="0"/>
              <a:t> </a:t>
            </a:r>
            <a:r>
              <a:rPr lang="ru-RU" sz="2000" i="1" dirty="0" smtClean="0"/>
              <a:t>и  </a:t>
            </a:r>
            <a:r>
              <a:rPr lang="ru-RU" sz="2000" dirty="0" smtClean="0"/>
              <a:t>получения психологической помощи.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>
                <a:solidFill>
                  <a:srgbClr val="FF0000"/>
                </a:solidFill>
              </a:rPr>
              <a:t>	</a:t>
            </a:r>
            <a:r>
              <a:rPr lang="ru-RU" sz="2000" dirty="0" smtClean="0"/>
              <a:t>Приобретены средства связи, организованы совместные ежедневные дежурства из числа сотрудников  РОО «АСМР СО» и ГБПОУ «СОМК».</a:t>
            </a:r>
            <a:br>
              <a:rPr lang="ru-RU" sz="2000" dirty="0" smtClean="0"/>
            </a:br>
            <a:r>
              <a:rPr lang="ru-RU" sz="2000" dirty="0" smtClean="0"/>
              <a:t> 	Так же РОО «АСМР СО» была приобретена  площадка «</a:t>
            </a:r>
            <a:r>
              <a:rPr lang="en-US" sz="2000" dirty="0" smtClean="0"/>
              <a:t>Webinar.ru</a:t>
            </a:r>
            <a:r>
              <a:rPr lang="ru-RU" sz="2000" dirty="0" smtClean="0"/>
              <a:t>» для проведения медицинским колледжем программ подготовки среднего медицинского персонала к деятельности в условиях </a:t>
            </a:r>
            <a:r>
              <a:rPr lang="en-US" sz="2000" dirty="0" smtClean="0"/>
              <a:t>COVID-19</a:t>
            </a:r>
            <a:r>
              <a:rPr lang="ru-RU" sz="2000" dirty="0" smtClean="0"/>
              <a:t>, что позволило только за 2020 год провести 19 </a:t>
            </a:r>
            <a:r>
              <a:rPr lang="ru-RU" sz="2000" dirty="0" err="1" smtClean="0"/>
              <a:t>вебинаров</a:t>
            </a:r>
            <a:r>
              <a:rPr lang="ru-RU" sz="2000" dirty="0" smtClean="0"/>
              <a:t> для специалистов со средним медицинским образованием и 13 постоянно действующих семинаров. Всего  в образовательных мероприятиях приняло участие 20832 специалиста.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C:\Users\Олеся\Downloads\фото ве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43446"/>
            <a:ext cx="3870919" cy="200026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714752"/>
            <a:ext cx="4126180" cy="186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Олеся\Downloads\веб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857760"/>
            <a:ext cx="3695728" cy="1802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357166"/>
            <a:ext cx="7215238" cy="67710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волонтеров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428736"/>
            <a:ext cx="7643866" cy="49165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Для ежедневного контроля температуры волонтеров штаба Свердловской области по оказанию помощи пожилым и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маломобильным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гражданам в рамках акции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#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МыВместе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приобретены бесконтактные термометры и лекарственные препараты. 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Организована работа по выявлению нуждающихся в помощи ветеранов здравоохранения, тружеников тыла из числа средних медицинских работников для прикрепления к постоянной волонтерской помощи в дальнейшем: доставка продуктов питания, лекарственных средств.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Совместно с активистами общероссийского народного фронта сотрудниками  РОО «АСМР СО» проведен мониторинг аптек по наличию препаратов необходимых в период распространения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коронавирусной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инфекции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COVID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-19.</a:t>
            </a:r>
            <a:endParaRPr lang="ru-RU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	В настоящее время проводится работа по обеспечению горячим питанием волонтеров регионального Штаба на средства пожертвования.</a:t>
            </a:r>
            <a:endParaRPr lang="ru-RU" dirty="0" smtClean="0">
              <a:ea typeface="Calibri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1337295" cy="128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71480"/>
            <a:ext cx="4000528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По поручению губернатора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Свердловской области, в рамках реализации Всероссийской акции #</a:t>
            </a:r>
            <a:r>
              <a:rPr lang="ru-RU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МыВместе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РОО «АСМР СО» совместно с волонтерами спасателями, добровольцами Волонтерского центра ГБПОУ «СОМК», сформировали  и доставили  250 подарочных  наборов детям инвалидам, проживающим в г. Екатеринбурге и в отдаленных территориях Свердловской области.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преддверии Нового года были вручены подарки – праздничные наборы подготовленные по инициативе губернатора Свердловской области Евгения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Куйвашева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детям медицинских работников работающих в «красной зоне» больниц региона Среднего Урала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Picture 5" descr="C:\Users\леново\Downloads\деньнко\фото\акция Мы вместе\IMG-20200529-WA0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785794"/>
            <a:ext cx="1714512" cy="2286016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Олеся\Downloads\IMG-20201231-WA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00438"/>
            <a:ext cx="1768638" cy="23574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5" name="Picture 3" descr="C:\Users\леново\Downloads\деньнко\фото\акция Мы вместе\IMG-20200530-WA00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14290"/>
            <a:ext cx="2560368" cy="192027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леново\Downloads\деньнко\фото\акция Мы вместе\IMG-20200530-WA00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7794" y="2285992"/>
            <a:ext cx="2723361" cy="1928826"/>
          </a:xfrm>
          <a:prstGeom prst="rect">
            <a:avLst/>
          </a:prstGeom>
          <a:noFill/>
          <a:ln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Олеся\Downloads\IMG-20201231-WA00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357694"/>
            <a:ext cx="1857388" cy="220662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6786610" cy="50006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НАГРАЖДЕНИЕ </a:t>
            </a:r>
            <a: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РОО «АСМР СО»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785794"/>
            <a:ext cx="7715304" cy="94179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06.02.2019 Почетный диплом Губернатора Свердловской области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за  эффективную общественную деятельность на территории региона и в связи с 85-летием со дня создания Свердловской области.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785926"/>
            <a:ext cx="7715304" cy="122495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24.08.2020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Благодарственное письмо Губернатора Свердловской области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за активное участие в социально значимых проектах и большой вклад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 оказание помощи населению во время распространения </a:t>
            </a:r>
            <a:r>
              <a:rPr lang="ru-RU" sz="1600" dirty="0" err="1" smtClean="0">
                <a:latin typeface="Times New Roman"/>
                <a:ea typeface="Calibri"/>
                <a:cs typeface="Times New Roman"/>
              </a:rPr>
              <a:t>коронавирусной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инфекции на территории Свердловской области. 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071810"/>
            <a:ext cx="7715304" cy="122495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2020г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благодарность от Дирекции Года памяти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и славы за значительный вклад в сохранение исторической памяти о событиях и участниках Великой Отечественной войны 1941-1945 годов, активное участие  подготовке и реализации проектов и мероприятий Года памяти и славы в Российской Федерации. 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4357694"/>
            <a:ext cx="7715304" cy="107721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2019 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честь дня России Губернатор Свердловской области провел торжественную церемонию вручения Флагов Российской Федерации и Свердловской области Региональной общественной организации «Ассоциация средних медицинских работников Свердловской области»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E:\фото наград АСМР СО\IMG20201012105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502238"/>
            <a:ext cx="959323" cy="13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фото наград АСМР СО\IMG2020101211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5520040"/>
            <a:ext cx="913874" cy="13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:\фото наград АСМР СО\IMG202010121057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5547248"/>
            <a:ext cx="857256" cy="131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E:\фото наград АСМР СО\IMG_20201215_1438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5503198"/>
            <a:ext cx="964692" cy="135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E:\фото наград АСМР СО\IMG202010121102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5514871"/>
            <a:ext cx="905413" cy="134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На изображении может находиться: 10 человек, в том числе Ирина Анатольевна Левина, люди улыбаются, люди стоят, небо и на улиц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5500702"/>
            <a:ext cx="1591315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На изображении может находиться: 2 человека, люди на сцене, текст «12 ионя день россии #яроссия»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5500702"/>
            <a:ext cx="1882919" cy="125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Виталий\Desktop\рабочий стол\Мельник\фото поздравление губернатора\IMG-20190227-WA00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4286256"/>
            <a:ext cx="1014207" cy="132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фото наград АСМР СО\IMG2021022014290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071810"/>
            <a:ext cx="800646" cy="11124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фото наград АСМР СО\IMG-20201206-WA000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857364"/>
            <a:ext cx="821558" cy="112950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2844" y="642918"/>
            <a:ext cx="831177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12267"/>
            <a:ext cx="4572000" cy="42334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«Ассоциация средних медицинских работников Свердловской области», пишет новую историю здоровой России, закладывая в основу своей работы традиции милосердия, уважения к себе и окружающим, которые будут сильны еще долгие годы. В составе Ассоциации – начинающие и опытные специалисты здравоохранения, каждый из которых ищет возможность обменяться опытом, получить необходимые знания, найти единомышленников среди коллег и установить полезные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контакты.</a:t>
            </a:r>
            <a:endParaRPr lang="ru-RU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500042"/>
            <a:ext cx="642942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«Медицинские сестры -  ведущий голос в достижении здоровья во всем мире»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42852"/>
            <a:ext cx="1857388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1472" y="2214554"/>
            <a:ext cx="8001056" cy="3214710"/>
          </a:xfrm>
          <a:prstGeom prst="rect">
            <a:avLst/>
          </a:prstGeom>
          <a:solidFill>
            <a:srgbClr val="ED64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428868"/>
            <a:ext cx="8143932" cy="3714776"/>
          </a:xfrm>
          <a:prstGeom prst="rect">
            <a:avLst/>
          </a:prstGeom>
          <a:solidFill>
            <a:srgbClr val="23C7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«Ассоциация средних медицинских работников Свердловской области», пишет новую историю здоровой России, закладывая в основу своей работы традиции милосердия, уважения к себе и окружающим, которые будут сильны еще долгие годы. В составе Ассоциации – начинающие и опытные специалисты здравоохранения, каждый из которых ищет возможность обменяться опытом, получить необходимые знания, найти единомышленников среди коллег и установить полезные контакты.</a:t>
            </a:r>
            <a:endParaRPr lang="ru-RU" sz="22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6357958"/>
            <a:ext cx="1469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http://asmrso.ru/</a:t>
            </a:r>
            <a:endParaRPr lang="ru-RU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256"/>
            <a:ext cx="8229600" cy="20002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Медицинские 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сестры, акушерки, фельдшеры, лаборанты, фармацевты, </a:t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преподаватели, студенты-волонтеры, </a:t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волонтеры отделения – «серебряного возраста»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14290"/>
            <a:ext cx="2934673" cy="271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7224" y="2928934"/>
            <a:ext cx="771530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Региональная общественная организация «Ассоциация средних медицинских работников» основана в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1994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году, </a:t>
            </a: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численностьна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данный момент составляет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13460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специалиста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5" y="273050"/>
            <a:ext cx="1143009" cy="10128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283230" cy="6156346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ru-RU" sz="3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Направления 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деятельности Ассоциации:</a:t>
            </a:r>
          </a:p>
          <a:p>
            <a:pPr algn="just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формирование бережного отношения к традициям милосердия, их возрождение, сохранение и продолжение, способствующие повышению общей и этической культуры в профессиональной среде медицинских работников;</a:t>
            </a:r>
          </a:p>
          <a:p>
            <a:pPr algn="just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совершенствование практической деятельности специалистов, внедрение новых организационных технологий, инновационных практик,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пилотных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площадок, школ передового опыта; </a:t>
            </a:r>
          </a:p>
          <a:p>
            <a:pPr algn="just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организация мероприятий и профессиональных конкурсов, способствующих повышению профессиональной компетенции и престижу профессий; </a:t>
            </a:r>
          </a:p>
          <a:p>
            <a:pPr algn="just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формирование условий для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пациенториентированной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деятельности профессионального сообщества;</a:t>
            </a:r>
          </a:p>
          <a:p>
            <a:pPr algn="just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изучение, обобщение и распространение лучшего регионального, федерального и международного опыта;</a:t>
            </a:r>
          </a:p>
          <a:p>
            <a:pPr algn="just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внедрение и совершенствование системы управления качеством профессиональной деятельности специалистов;</a:t>
            </a:r>
          </a:p>
          <a:p>
            <a:pPr algn="just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формирование экспертного потенциала для проведения независимой оценки качества среднего медицинского образования и квалификаций;</a:t>
            </a:r>
          </a:p>
          <a:p>
            <a:pPr algn="just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консультационная поддержка специалистов по вопросам аттестации, сертификации и аккредитации;</a:t>
            </a:r>
          </a:p>
          <a:p>
            <a:pPr algn="just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поддержка и  развитие  добровольческих  объединений  молодёжи   по  различным направлениям добровольчества, волонтёров «серебряного возраста»;                 </a:t>
            </a:r>
          </a:p>
          <a:p>
            <a:pPr algn="just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развитие  и  поддержка практики  наставничества в сфере здравоохранения; </a:t>
            </a:r>
          </a:p>
          <a:p>
            <a:pPr algn="just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поддержка инклюзивной  культуры в здравоохранении  и обществе;</a:t>
            </a:r>
          </a:p>
          <a:p>
            <a:pPr algn="just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организация деятельности молодёжного отделения с целью вовлечения студентов в профессиональное сообщество и формирование преемственности поколений</a:t>
            </a:r>
            <a:r>
              <a:rPr lang="ru-RU" sz="3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000240"/>
            <a:ext cx="3008313" cy="4071966"/>
          </a:xfrm>
        </p:spPr>
        <p:txBody>
          <a:bodyPr>
            <a:normAutofit fontScale="92500"/>
          </a:bodyPr>
          <a:lstStyle/>
          <a:p>
            <a:pPr marL="0" lvl="1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 деятельности организации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эффективное взаимодействие внутри профессионального сообщества, обобщение и распространение профессионального опыта, содействие развитию творческой, профессиональной деятельности.</a:t>
            </a:r>
          </a:p>
          <a:p>
            <a:pPr marL="0" lvl="1"/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 деятельности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  </a:t>
            </a:r>
          </a:p>
          <a:p>
            <a:pPr marL="0" lvl="1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-формирование бережного отношения к традициям милосердия, их возрождение, сохранение и продолжение, способствующие повышению общей и этической культуры в профессиональной среде медицинских работников.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42852"/>
            <a:ext cx="1847516" cy="166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785794"/>
            <a:ext cx="3714776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РОО «АСМР СО» принимает участие и сопровождает различные акции и мероприятия совместно с волонтерами и образовательными организациями: «Будь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здоров-питайся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правильно», «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ДоброВСело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», Региональный чемпионат «Молодые профессионалы» (</a:t>
            </a:r>
            <a:r>
              <a:rPr lang="en-US" dirty="0" err="1" smtClean="0">
                <a:latin typeface="Times New Roman"/>
                <a:ea typeface="Calibri"/>
                <a:cs typeface="Times New Roman"/>
              </a:rPr>
              <a:t>WorldSkills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Russia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),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участие в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международной выставке форуме «Здравоохранение Урала», участие в акции «Здоровье для всех- Все для здоровья», организация и проведение серии семинаров по профилактике ВИЧ-инфекции и гепатитов В и С и многое другое.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357166"/>
            <a:ext cx="1985516" cy="176128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428604"/>
            <a:ext cx="2986164" cy="167512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500306"/>
            <a:ext cx="2671784" cy="171444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леново\Downloads\деньнко\фото\акция будь здоров питайся праильн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2500306"/>
            <a:ext cx="2181328" cy="357432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леново\Downloads\деньнко\фото\проект славим человека труда18 год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4429132"/>
            <a:ext cx="2513602" cy="1630109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00"/>
          <a:stretch>
            <a:fillRect/>
          </a:stretch>
        </p:blipFill>
        <p:spPr>
          <a:xfrm>
            <a:off x="467544" y="980728"/>
            <a:ext cx="8280920" cy="587727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57356" y="214290"/>
            <a:ext cx="6500858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Участие в поддержке проекта "#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ДоброВСело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"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86834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УЧАСТИЕ </a:t>
            </a:r>
            <a:r>
              <a:rPr lang="ru-RU" sz="3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КОНКУРСНЫХ ГРАНТАХ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285860"/>
            <a:ext cx="7858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/>
                <a:ea typeface="Calibri"/>
                <a:cs typeface="Times New Roman"/>
              </a:rPr>
              <a:t>РОО «АСМР СО» принимает участие в организации и проведении обучающих семинаров для руководителей и слушателей «Школ пожилого возраста» по направлениям: «Компьютерная грамотность», «Социальный туризм», «Финансовая грамотность» и итоговые семинары для организаторов и преподавателей «Школ пожилого возраста». 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5" name="Picture 2" descr="C:\Users\леново\Downloads\деньнко\фото\В рамках семинара проведен конкурс туристических команд граждан пожилого возраста Свердловской облас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786058"/>
            <a:ext cx="2533070" cy="189980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2786058"/>
            <a:ext cx="2965256" cy="191405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4714884"/>
            <a:ext cx="2832790" cy="200026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Picture 7" descr="C:\Users\леново\Downloads\деньнко\фото\олимп по фин г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857760"/>
            <a:ext cx="3237581" cy="16871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леново\Downloads\деньнко\фото\IMG_01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929198"/>
            <a:ext cx="2640065" cy="175127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леново\Downloads\деньнко\фото\финальный тур регионального этапа олимпиады по финансовой грамотности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786058"/>
            <a:ext cx="2867741" cy="191405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7372344" cy="158272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</a:rPr>
              <a:t/>
            </a:r>
            <a:br>
              <a:rPr lang="ru-RU" sz="2200" b="1" dirty="0" smtClean="0">
                <a:solidFill>
                  <a:prstClr val="black"/>
                </a:solidFill>
              </a:rPr>
            </a:br>
            <a:r>
              <a:rPr lang="ru-RU" sz="2200" b="1" dirty="0" smtClean="0">
                <a:solidFill>
                  <a:prstClr val="black"/>
                </a:solidFill>
              </a:rPr>
              <a:t/>
            </a:r>
            <a:br>
              <a:rPr lang="ru-RU" sz="2200" b="1" dirty="0" smtClean="0">
                <a:solidFill>
                  <a:prstClr val="black"/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МАРТА ПО ДЕКАБРЬ 2020 ГОДА АССОЦИАЦИЯ СРЕДНИХ МЕДИЦИНСКИХ РАБОТНИКОВ СВЕРДЛОВСКОЙ ОБЛАСТИ ПРИ ПОДДЕРЖКЕ ФОНДА ПРЕЗИДЕНТСКИХ ГРАНТОВ РЕАЛИЗУЕТ НА ТЕРИТОРИИ СВЕРДЛОВСКОЙ ОБЛАСТИ ПРОЭКТ «ЭВАКОГОСПИТАЛЬ ВЕЛИКОЙ ОТЕЧЕСТВЕННОЙ»</a:t>
            </a:r>
            <a:r>
              <a:rPr lang="ru-RU" b="1" dirty="0" smtClean="0">
                <a:solidFill>
                  <a:prstClr val="black"/>
                </a:solidFill>
              </a:rPr>
              <a:t/>
            </a:r>
            <a:br>
              <a:rPr lang="ru-RU" b="1" dirty="0" smtClean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02" y="0"/>
            <a:ext cx="1683338" cy="15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14612" y="1714488"/>
            <a:ext cx="6215090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/>
                <a:ea typeface="Calibri"/>
              </a:rPr>
              <a:t>С марта по декабрь 2020 года Ассоциация средних медицинских работников Свердловской области при поддержке Фонда Президентских грантов реализовала на территории Свердловской области проект «Эвакогоспиталь Великой Отечественной», нацеленный на сохранение исторической памяти и увековечивание героического подвига медицинских работников Урала в годы Великой Отечественной войны. Проект реализовывался  при поддержке Министерства здравоохранения Свердловской области, ГБПОУ «Свердловский областной медицинский колледж», имеющий пятилетний опыт реализации подобных мероприятий, Лиги волонтерских отрядов Свердловской области. </a:t>
            </a:r>
            <a:endParaRPr lang="ru-RU" sz="2000" dirty="0"/>
          </a:p>
        </p:txBody>
      </p:sp>
      <p:pic>
        <p:nvPicPr>
          <p:cNvPr id="6" name="Рисунок 5" descr="http://155822.selcdn.ru/upload-8bfeca17cf9a3316f68775e6b5e44259/iblock/c2c/c2cdc97ffaa76378fb8fe26abfa627a0/ebad1211_1f5a_4da7_bfcc_e36bdbb737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56" y="1604758"/>
            <a:ext cx="2527920" cy="1608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7" name="Рисунок 6" descr="https://www.e1.ru/news/images/new1/423/335/big/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64" y="3282340"/>
            <a:ext cx="2513012" cy="179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64" y="5121627"/>
            <a:ext cx="2513012" cy="160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876"/>
            <a:ext cx="8501122" cy="30777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Идея исторической реконструкции деятельности эвакогоспиталей Урала возникла в поиске новых граней вклада тыловых уральских территорий в Великую и общенародную Победу. Для Ассоциации средних медицинских работников, Свердловского областного медицинского колледжа, Свердловского областного музея истории медицины этот проект с первых же этапов стал особой возможностью наглядно продемонстрировать обществу героическое служение медицинских работников, их колоссальную самоотдачу, самоотверженность и, без преувеличения, профессиональный подвиг. </a:t>
            </a:r>
            <a:b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Всемирная организация здравоохранения провозгласила 2021 год Международным годом медицинского работника и работника здравоохранения. Губернатор Е.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Куйвашев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объявил 2021 год  Годом медицинского работника в Свердловской области, что придает особую значимость проекту, демонстрирующему профессиональный героизм медицинских работников. </a:t>
            </a:r>
            <a:b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Picture 7" descr="C:\Users\леново\Downloads\деньнко\IMG-20200930-WA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0"/>
            <a:ext cx="1944216" cy="253013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леново\Downloads\деньнко\фото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04754"/>
            <a:ext cx="2679532" cy="178178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леново\Downloads\деньнко\IMG-20200930-WA0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785926"/>
            <a:ext cx="2780979" cy="172824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леново\Downloads\деньнко\фото\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0"/>
            <a:ext cx="1767652" cy="234615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леново\Desktop\рабочий стол\Гранд Эвакогоспиталь\статьи\Новоуральск\Новоуральск от 05.03.20\новоуральск 13.03.20\F1JHu6wA0h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785926"/>
            <a:ext cx="2555535" cy="172824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овместно с  Центром охраны здоровья детей и подростков Свердловской области 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рамках всероссийской акции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МыВместе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была создана горячая линия по оказанию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педагогической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помощи семьям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детьми с ограниченными возможностями здоровья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, с целью поддержки и консультирования в период противодействия  распространению </a:t>
            </a:r>
            <a:r>
              <a:rPr lang="ru-RU" sz="2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коронавируса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3" name="Picture 5" descr="C:\Users\леново\Downloads\деньнко\IMG-20210225-WA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142" y="3571876"/>
            <a:ext cx="2259462" cy="301261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леново\Downloads\деньнко\IMG-20200525-WA0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000372"/>
            <a:ext cx="3317787" cy="192107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леново\Downloads\деньнко\IMG-20210225-WA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500438"/>
            <a:ext cx="2268155" cy="302420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990</Words>
  <Application>Microsoft Office PowerPoint</Application>
  <PresentationFormat>Экран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Специальное оформление</vt:lpstr>
      <vt:lpstr>День открытых дверей  в Региональной общественной организации «Ассоциация средних медицинских работников Свердловской области к всемирному дню НКО</vt:lpstr>
      <vt:lpstr> Медицинские сестры, акушерки, фельдшеры, лаборанты, фармацевты,  преподаватели, студенты-волонтеры,  волонтеры отделения – «серебряного возраста» </vt:lpstr>
      <vt:lpstr>Слайд 3</vt:lpstr>
      <vt:lpstr>Слайд 4</vt:lpstr>
      <vt:lpstr>Слайд 5</vt:lpstr>
      <vt:lpstr> УЧАСТИЕ В КОНКУРСНЫХ ГРАНТАХ </vt:lpstr>
      <vt:lpstr>  С МАРТА ПО ДЕКАБРЬ 2020 ГОДА АССОЦИАЦИЯ СРЕДНИХ МЕДИЦИНСКИХ РАБОТНИКОВ СВЕРДЛОВСКОЙ ОБЛАСТИ ПРИ ПОДДЕРЖКЕ ФОНДА ПРЕЗИДЕНТСКИХ ГРАНТОВ РЕАЛИЗУЕТ НА ТЕРИТОРИИ СВЕРДЛОВСКОЙ ОБЛАСТИ ПРОЭКТ «ЭВАКОГОСПИТАЛЬ ВЕЛИКОЙ ОТЕЧЕСТВЕННОЙ» </vt:lpstr>
      <vt:lpstr>Слайд 8</vt:lpstr>
      <vt:lpstr>Совместно с  Центром охраны здоровья детей и подростков Свердловской области в рамках всероссийской акции «МыВместе» была создана горячая линия по оказанию медико – психолого – педагогической  помощи семьям с детьми с ограниченными возможностями здоровья, с целью поддержки и консультирования в период противодействия  распространению коронавируса.</vt:lpstr>
      <vt:lpstr>  Ассоциацией была организована горячая линия для обращений и консультирования средних медицинских работников по вопросам связанным с новой коронавирусной инфекцией COVID-19 и  получения психологической помощи.  Приобретены средства связи, организованы совместные ежедневные дежурства из числа сотрудников  РОО «АСМР СО» и ГБПОУ «СОМК».   Так же РОО «АСМР СО» была приобретена  площадка «Webinar.ru» для проведения медицинским колледжем программ подготовки среднего медицинского персонала к деятельности в условиях COVID-19, что позволило только за 2020 год провести 19 вебинаров для специалистов со средним медицинским образованием и 13 постоянно действующих семинаров. Всего  в образовательных мероприятиях приняло участие 20832 специалиста.  </vt:lpstr>
      <vt:lpstr>Слайд 11</vt:lpstr>
      <vt:lpstr>Слайд 12</vt:lpstr>
      <vt:lpstr> НАГРАЖДЕНИЕ РОО «АСМР СО» 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Олеся</cp:lastModifiedBy>
  <cp:revision>30</cp:revision>
  <dcterms:created xsi:type="dcterms:W3CDTF">2009-01-08T12:15:48Z</dcterms:created>
  <dcterms:modified xsi:type="dcterms:W3CDTF">2021-02-26T16:38:16Z</dcterms:modified>
</cp:coreProperties>
</file>